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Residual Phylogenetic Diversity in Tetrapods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Tetrapods, the four-limbed vertebrates, exhibit a remarkable diversity in their evolutionary lineages. This presentation will explore the concept of residual phylogenetic diversity (PD) - the unique evolutionary history captured within tetrapod species and its importance for conservation and evolutionary biology.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AB25C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8924" y="5877163"/>
            <a:ext cx="18383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755958"/>
            <a:ext cx="190666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Hector Tejero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6847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Defining Phylogenetic Diversity and Its Importance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6407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0699" y="310574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0393"/>
            <a:ext cx="28373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Phylogenetic Diversity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0810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PD quantifies the evolutionary history and distinctness of species within a given group, capturing the unique genetic and phenotypic characteristics they possess.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6407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4985" y="310574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0393"/>
            <a:ext cx="360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for Conservation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081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Preserving PD is crucial for maintaining the evolutionary potential and adaptive capacity of tetrapod lineages in the face of environmental change and threats.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79358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699" y="583525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8699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Evolutionary Insights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35031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patterns of residual PD can reveal the underlying drivers of diversification and adaptation within tetrapod clades.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9187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Factors Influencing Residual PD in Tetrapods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Evolutionary History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0540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unique evolutionary trajectories of different tetrapod lineages, shaped by processes like speciation, extinction, and adaptive radiation.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36050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Heterogeneity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55259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diversity of habitats and ecological niches occupied by tetrapods, which can foster the emergence of unique adaptations.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Biogeography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0540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geographical distribution and isolation of tetrapod species, which can influence patterns of diversification and the accumulation of PD.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Methodological Approaches to Measuring Residual PD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43119" y="2315170"/>
            <a:ext cx="27503" cy="5306854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21352"/>
            <a:ext cx="771168" cy="2750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57632" y="2528649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Phylogenetic Trees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Constructing robust phylogenetic trees to represent the evolutionary relationships among tetrapod species.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563725"/>
            <a:ext cx="771168" cy="27503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57632" y="4371023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Diversity Metrics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Calculating PD indices that quantify the evolutionary distinctness and uniqueness of species within a given tetrapod assemblage.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406098"/>
            <a:ext cx="771168" cy="27503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57632" y="6213396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80558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Comparative Analyses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Applying statistical methods to identify the factors driving patterns of residual PD across different tetrapod lineages.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695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Patterns of Residual PD Across Tetrapod Lineages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Amphibians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Amphibians exhibit high levels of residual PD, with many ancient lineages and unique adaptations to diverse aquatic and terrestrial habitats.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Reptiles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Reptiles show variable patterns of residual PD, with some highly diverse clades like crocodilians and some island-dwelling lineages with low PD.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Birds and Mammals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tetrapod classes have experienced extensive diversification, with both hotspots of high residual PD and lineages with reduced PD.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Drivers of Residual PD Variation in Tetrapods</a:t>
            </a:r>
            <a:endParaRPr lang="en-US" sz="4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Diversification Rates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rates of speciation and lower rates of extinction can lead to the accumulation of residual PD within a tetrapod lineage.</a:t>
            </a:r>
            <a:endParaRPr lang="en-US" sz="17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3088005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Ecological Specialization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Adaptations to unique ecological niches can promote the evolution of distinct tetrapod lineages and increase residual PD.</a:t>
            </a:r>
            <a:endParaRPr lang="en-US" sz="17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82463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Geographical Isolation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Isolation of tetrapod populations, such as on islands or in mountain ranges, can foster the emergence of endemic species with high residual PD.</a:t>
            </a:r>
            <a:endParaRPr lang="en-US" sz="174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913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9881" y="3039428"/>
            <a:ext cx="8910518" cy="1245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04"/>
              </a:lnSpc>
              <a:buNone/>
            </a:pPr>
            <a:r>
              <a:rPr lang="en-US" sz="39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Implications for Conservation and Evolutionary Biology</a:t>
            </a:r>
            <a:endParaRPr lang="en-US" sz="3924" dirty="0"/>
          </a:p>
        </p:txBody>
      </p:sp>
      <p:sp>
        <p:nvSpPr>
          <p:cNvPr id="6" name="Shape 2"/>
          <p:cNvSpPr/>
          <p:nvPr/>
        </p:nvSpPr>
        <p:spPr>
          <a:xfrm>
            <a:off x="2859881" y="4584025"/>
            <a:ext cx="2837259" cy="3099911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082052" y="4806196"/>
            <a:ext cx="2392918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Conservation Prioritization</a:t>
            </a:r>
            <a:endParaRPr lang="en-US" sz="1962" dirty="0"/>
          </a:p>
        </p:txBody>
      </p:sp>
      <p:sp>
        <p:nvSpPr>
          <p:cNvPr id="8" name="Text 4"/>
          <p:cNvSpPr/>
          <p:nvPr/>
        </p:nvSpPr>
        <p:spPr>
          <a:xfrm>
            <a:off x="3082052" y="5548670"/>
            <a:ext cx="2392918" cy="1913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1"/>
              </a:lnSpc>
              <a:buNone/>
            </a:pPr>
            <a:r>
              <a:rPr lang="en-US" sz="15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tetrapod lineages with high residual PD can inform conservation efforts to preserve the most evolutionarily unique and irreplaceable species.</a:t>
            </a:r>
            <a:endParaRPr lang="en-US" sz="1569" dirty="0"/>
          </a:p>
        </p:txBody>
      </p:sp>
      <p:sp>
        <p:nvSpPr>
          <p:cNvPr id="9" name="Shape 5"/>
          <p:cNvSpPr/>
          <p:nvPr/>
        </p:nvSpPr>
        <p:spPr>
          <a:xfrm>
            <a:off x="5896451" y="4584025"/>
            <a:ext cx="2837259" cy="3099911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118622" y="4806196"/>
            <a:ext cx="2392918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Evolutionary Potential</a:t>
            </a:r>
            <a:endParaRPr lang="en-US" sz="1962" dirty="0"/>
          </a:p>
        </p:txBody>
      </p:sp>
      <p:sp>
        <p:nvSpPr>
          <p:cNvPr id="11" name="Text 7"/>
          <p:cNvSpPr/>
          <p:nvPr/>
        </p:nvSpPr>
        <p:spPr>
          <a:xfrm>
            <a:off x="6118622" y="5548670"/>
            <a:ext cx="2392918" cy="1913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1"/>
              </a:lnSpc>
              <a:buNone/>
            </a:pPr>
            <a:r>
              <a:rPr lang="en-US" sz="15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Maintaining high levels of residual PD can enhance the adaptive capacity of tetrapod communities, allowing them to respond to environmental changes.</a:t>
            </a:r>
            <a:endParaRPr lang="en-US" sz="1569" dirty="0"/>
          </a:p>
        </p:txBody>
      </p:sp>
      <p:sp>
        <p:nvSpPr>
          <p:cNvPr id="12" name="Shape 8"/>
          <p:cNvSpPr/>
          <p:nvPr/>
        </p:nvSpPr>
        <p:spPr>
          <a:xfrm>
            <a:off x="8933021" y="4584025"/>
            <a:ext cx="2837259" cy="3099911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155192" y="4806196"/>
            <a:ext cx="239291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Ecological Functions</a:t>
            </a:r>
            <a:endParaRPr lang="en-US" sz="1962" dirty="0"/>
          </a:p>
        </p:txBody>
      </p:sp>
      <p:sp>
        <p:nvSpPr>
          <p:cNvPr id="14" name="Text 10"/>
          <p:cNvSpPr/>
          <p:nvPr/>
        </p:nvSpPr>
        <p:spPr>
          <a:xfrm>
            <a:off x="9155192" y="5237202"/>
            <a:ext cx="2392918" cy="1913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1"/>
              </a:lnSpc>
              <a:buNone/>
            </a:pPr>
            <a:r>
              <a:rPr lang="en-US" sz="156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Preserving tetrapod PD can help maintain the stability and resilience of ecosystems, as different lineages often fulfill unique ecological roles.</a:t>
            </a:r>
            <a:endParaRPr lang="en-US" sz="1569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5852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Concluding Remarks and Future Research Directions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391614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058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Research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53854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Continued exploration of the drivers and patterns of residual PD in tetrapods, integrating new genomic and ecological data.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3391614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058126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Conservation Implications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885730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PD metrics to guide conservation strategies and protect the most evolutionarily distinct tetrapod species and lineages.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3391614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058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Evolutionary Insights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538543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Applying PD analyses to uncover the mechanisms underlying tetrapod diversification and adaptation across spatial and temporal scales.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2024-03-29T16:47:55Z</dcterms:created>
  <dcterms:modified xsi:type="dcterms:W3CDTF">2024-03-29T16:47:55Z</dcterms:modified>
</cp:coreProperties>
</file>